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8" r:id="rId3"/>
    <p:sldId id="263" r:id="rId4"/>
    <p:sldId id="259" r:id="rId5"/>
    <p:sldId id="257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47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66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38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155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998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84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247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22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51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27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70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23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8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9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02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31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65ADD-D4CC-461C-8B61-C2423CB0A112}" type="datetimeFigureOut">
              <a:rPr lang="ru-RU" smtClean="0"/>
              <a:t>01.02.2024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D5BFD-AAC6-44FA-9F7E-F76F498C2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658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15572-36ED-4760-AFC2-80511DFB9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 Words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B70047-AB87-41D5-8D50-DF92DFAAF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Выполнила Сафронова Вероника</a:t>
            </a:r>
          </a:p>
        </p:txBody>
      </p:sp>
    </p:spTree>
    <p:extLst>
      <p:ext uri="{BB962C8B-B14F-4D97-AF65-F5344CB8AC3E}">
        <p14:creationId xmlns:p14="http://schemas.microsoft.com/office/powerpoint/2010/main" val="38141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814BDD-779A-4670-9F31-C9E20E886E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487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06E2F2-C036-40B5-9C86-98E0A28933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80899"/>
      </p:ext>
    </p:extLst>
  </p:cSld>
  <p:clrMapOvr>
    <a:masterClrMapping/>
  </p:clrMapOvr>
  <p:transition spd="slow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B83F4-738B-4F61-AF90-8EF8E03467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9050" y="2889250"/>
            <a:ext cx="9613900" cy="107950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23011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CA70D-BD3C-4D43-96BB-26761B3D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71D2BF-D71C-4D1E-892D-28ED3CA4A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игры — собрать слово. Слева на право летят буквы, с помощью ракеты, которая двигается вверх и вниз, пользователь сталкивается с нужными буквами. Сверху посередине экрана можно увидеть набранное слово. Следует избегать ненужных букв, различных астероидов и черных дыр. Есть два типа астероидов: одни стирают только несколько букв, другие — всё слово. Если врезаться в черную дыру, игра закончится. Перед началом игры предлагается выбрать язык и уровень.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8412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4FC2F40-1BF0-4AEC-B7C9-DF92DC0D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E18F8935-63BF-4CDB-8885-2D1231317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781" y="2041236"/>
            <a:ext cx="5375563" cy="4729019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Asteroid</a:t>
            </a:r>
            <a:endParaRPr lang="ru-RU" sz="2000" dirty="0"/>
          </a:p>
          <a:p>
            <a:pPr lvl="1"/>
            <a:r>
              <a:rPr lang="ru-RU" dirty="0"/>
              <a:t>Астероид, стирающий сразу всё слово</a:t>
            </a:r>
            <a:endParaRPr lang="ru-RU" sz="1800" dirty="0"/>
          </a:p>
          <a:p>
            <a:pPr lvl="0"/>
            <a:r>
              <a:rPr lang="en-US" dirty="0"/>
              <a:t>Board</a:t>
            </a:r>
            <a:endParaRPr lang="ru-RU" sz="2000" dirty="0"/>
          </a:p>
          <a:p>
            <a:pPr lvl="1"/>
            <a:r>
              <a:rPr lang="ru-RU" dirty="0"/>
              <a:t>Основной класс, класс самого уровня</a:t>
            </a:r>
            <a:endParaRPr lang="ru-RU" sz="1800" dirty="0"/>
          </a:p>
          <a:p>
            <a:pPr lvl="0"/>
            <a:r>
              <a:rPr lang="en-US" dirty="0" err="1"/>
              <a:t>FastLetter</a:t>
            </a:r>
            <a:endParaRPr lang="ru-RU" sz="2000" dirty="0"/>
          </a:p>
          <a:p>
            <a:pPr lvl="1"/>
            <a:r>
              <a:rPr lang="ru-RU" dirty="0"/>
              <a:t>Класс букв, находящихся в нужном слове</a:t>
            </a:r>
            <a:endParaRPr lang="ru-RU" sz="1800" dirty="0"/>
          </a:p>
          <a:p>
            <a:pPr lvl="0"/>
            <a:r>
              <a:rPr lang="en-US" dirty="0"/>
              <a:t>Instruction</a:t>
            </a:r>
            <a:endParaRPr lang="ru-RU" sz="2000" dirty="0"/>
          </a:p>
          <a:p>
            <a:pPr lvl="1"/>
            <a:r>
              <a:rPr lang="ru-RU" dirty="0"/>
              <a:t>Класс инструкции</a:t>
            </a:r>
            <a:endParaRPr lang="ru-RU" sz="1800" dirty="0"/>
          </a:p>
          <a:p>
            <a:pPr lvl="0"/>
            <a:r>
              <a:rPr lang="en-US" dirty="0"/>
              <a:t>Letter</a:t>
            </a:r>
            <a:endParaRPr lang="ru-RU" sz="2000" dirty="0"/>
          </a:p>
          <a:p>
            <a:pPr lvl="1"/>
            <a:r>
              <a:rPr lang="ru-RU" dirty="0"/>
              <a:t>Класс </a:t>
            </a:r>
            <a:r>
              <a:rPr lang="ru-RU" dirty="0" err="1"/>
              <a:t>рандомных</a:t>
            </a:r>
            <a:r>
              <a:rPr lang="ru-RU" dirty="0"/>
              <a:t> букв</a:t>
            </a:r>
            <a:endParaRPr lang="ru-RU" sz="1800" dirty="0"/>
          </a:p>
          <a:p>
            <a:pPr lvl="0"/>
            <a:r>
              <a:rPr lang="en-US" dirty="0"/>
              <a:t>Login</a:t>
            </a:r>
            <a:endParaRPr lang="ru-RU" sz="2000" dirty="0"/>
          </a:p>
          <a:p>
            <a:pPr lvl="1"/>
            <a:r>
              <a:rPr lang="ru-RU" dirty="0"/>
              <a:t>Класс окна регистрации</a:t>
            </a:r>
            <a:endParaRPr lang="ru-RU" sz="1800" dirty="0"/>
          </a:p>
          <a:p>
            <a:pPr lvl="0"/>
            <a:r>
              <a:rPr lang="en-US" dirty="0"/>
              <a:t>Lose</a:t>
            </a:r>
            <a:endParaRPr lang="ru-RU" sz="2000" dirty="0"/>
          </a:p>
          <a:p>
            <a:pPr lvl="1"/>
            <a:r>
              <a:rPr lang="ru-RU" dirty="0"/>
              <a:t>Класс окна, уведомляющего о проигрыше</a:t>
            </a:r>
            <a:endParaRPr lang="ru-RU" sz="1800" dirty="0"/>
          </a:p>
          <a:p>
            <a:pPr lvl="0"/>
            <a:r>
              <a:rPr lang="de-DE" dirty="0"/>
              <a:t>Rating</a:t>
            </a:r>
            <a:endParaRPr lang="ru-RU" sz="2000" dirty="0"/>
          </a:p>
          <a:p>
            <a:pPr lvl="1"/>
            <a:r>
              <a:rPr lang="ru-RU" dirty="0"/>
              <a:t>Класс окна, показывающего рейтинг</a:t>
            </a:r>
            <a:endParaRPr lang="ru-RU" sz="1800" dirty="0"/>
          </a:p>
          <a:p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5AC19CC-95F1-495F-870F-05E8A3F9D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8000" y="2041236"/>
            <a:ext cx="6668655" cy="472901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Rocket</a:t>
            </a:r>
            <a:endParaRPr lang="ru-RU" sz="2000" dirty="0"/>
          </a:p>
          <a:p>
            <a:pPr lvl="1"/>
            <a:r>
              <a:rPr lang="ru-RU" dirty="0"/>
              <a:t>Класс ракеты</a:t>
            </a:r>
            <a:endParaRPr lang="ru-RU" sz="1800" dirty="0"/>
          </a:p>
          <a:p>
            <a:pPr lvl="0"/>
            <a:r>
              <a:rPr lang="ru-RU" dirty="0" err="1"/>
              <a:t>SecondStartScreen</a:t>
            </a:r>
            <a:endParaRPr lang="ru-RU" sz="2000" dirty="0"/>
          </a:p>
          <a:p>
            <a:pPr lvl="1"/>
            <a:r>
              <a:rPr lang="ru-RU" dirty="0"/>
              <a:t>Окно выбора уровня</a:t>
            </a:r>
            <a:endParaRPr lang="ru-RU" sz="1800" dirty="0"/>
          </a:p>
          <a:p>
            <a:pPr lvl="0"/>
            <a:r>
              <a:rPr lang="ru-RU" dirty="0" err="1"/>
              <a:t>Smallasteroid</a:t>
            </a:r>
            <a:endParaRPr lang="ru-RU" sz="2000" dirty="0"/>
          </a:p>
          <a:p>
            <a:pPr lvl="1"/>
            <a:r>
              <a:rPr lang="ru-RU" dirty="0"/>
              <a:t>Астероиды, стирающие ограниченное количество букв</a:t>
            </a:r>
            <a:endParaRPr lang="ru-RU" sz="1800" dirty="0"/>
          </a:p>
          <a:p>
            <a:pPr lvl="0"/>
            <a:r>
              <a:rPr lang="ru-RU" dirty="0" err="1"/>
              <a:t>Star</a:t>
            </a:r>
            <a:endParaRPr lang="ru-RU" sz="2000" dirty="0"/>
          </a:p>
          <a:p>
            <a:pPr lvl="1"/>
            <a:r>
              <a:rPr lang="ru-RU" dirty="0"/>
              <a:t>Класс звёзд</a:t>
            </a:r>
            <a:endParaRPr lang="ru-RU" sz="1800" dirty="0"/>
          </a:p>
          <a:p>
            <a:pPr lvl="0"/>
            <a:r>
              <a:rPr lang="ru-RU" dirty="0" err="1"/>
              <a:t>StartScreen</a:t>
            </a:r>
            <a:endParaRPr lang="ru-RU" sz="2000" dirty="0"/>
          </a:p>
          <a:p>
            <a:pPr lvl="1"/>
            <a:r>
              <a:rPr lang="ru-RU" dirty="0"/>
              <a:t>Окно выбора языка</a:t>
            </a:r>
            <a:endParaRPr lang="ru-RU" sz="1800" dirty="0"/>
          </a:p>
          <a:p>
            <a:pPr lvl="0"/>
            <a:r>
              <a:rPr lang="ru-RU" dirty="0" err="1"/>
              <a:t>UltraWin</a:t>
            </a:r>
            <a:endParaRPr lang="ru-RU" sz="2000" dirty="0"/>
          </a:p>
          <a:p>
            <a:pPr lvl="1"/>
            <a:r>
              <a:rPr lang="ru-RU" dirty="0"/>
              <a:t>Окно, предупреждающее о том, что уровни закончились</a:t>
            </a:r>
            <a:endParaRPr lang="ru-RU" sz="1800" dirty="0"/>
          </a:p>
          <a:p>
            <a:pPr lvl="0"/>
            <a:r>
              <a:rPr lang="ru-RU" dirty="0" err="1"/>
              <a:t>Wormhole</a:t>
            </a:r>
            <a:endParaRPr lang="ru-RU" sz="2000" dirty="0"/>
          </a:p>
          <a:p>
            <a:pPr lvl="1"/>
            <a:r>
              <a:rPr lang="ru-RU" dirty="0"/>
              <a:t>Класс черной дыры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5441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AF1DA31-7020-4988-B277-D34B086A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Ракета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0A59FDC-8C67-4020-9F06-AC193240D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36873"/>
            <a:ext cx="4697412" cy="1668294"/>
          </a:xfr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06B59E66-05EC-4ECD-9FE1-AB940CA161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Ракета, с помощью которой нужно собирать буквы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F2F384-5495-4C86-9547-3D05D32DA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2" y="4174909"/>
            <a:ext cx="4697409" cy="16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68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F80819-4F25-47BE-9A88-F4ED6D97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Астероид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22381F4-D85F-40B5-9F59-D833C2760D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0" y="2512291"/>
            <a:ext cx="3818908" cy="2677479"/>
          </a:xfr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3C994577-EA55-428B-993D-6955424B21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Стирает всё набранное слово целиком</a:t>
            </a:r>
          </a:p>
        </p:txBody>
      </p:sp>
    </p:spTree>
    <p:extLst>
      <p:ext uri="{BB962C8B-B14F-4D97-AF65-F5344CB8AC3E}">
        <p14:creationId xmlns:p14="http://schemas.microsoft.com/office/powerpoint/2010/main" val="1151375874"/>
      </p:ext>
    </p:extLst>
  </p:cSld>
  <p:clrMapOvr>
    <a:masterClrMapping/>
  </p:clrMapOvr>
  <p:transition spd="slow">
    <p:cover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068DC-D2BD-4C51-BA61-C7CF9239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Небольшие астероиды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4965F29-DA3E-4694-BDA9-996D19F45F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32" y="4586333"/>
            <a:ext cx="971686" cy="943107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C0CE92-145B-4081-B7D6-ECBA16754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874303"/>
            <a:ext cx="866896" cy="7906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492797-529A-4CB0-ADA3-1F051D0E3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4" y="2779039"/>
            <a:ext cx="990738" cy="88594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C4EB49F-2B75-4EEC-80D6-3A437E770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21" y="3595595"/>
            <a:ext cx="885949" cy="9907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CAD964-9C59-4DD2-BA03-5FC8C6BF6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1" y="4586333"/>
            <a:ext cx="1143160" cy="1019317"/>
          </a:xfrm>
          <a:prstGeom prst="rect">
            <a:avLst/>
          </a:prstGeom>
        </p:spPr>
      </p:pic>
      <p:sp>
        <p:nvSpPr>
          <p:cNvPr id="18" name="Объект 17">
            <a:extLst>
              <a:ext uri="{FF2B5EF4-FFF2-40B4-BE49-F238E27FC236}">
                <a16:creationId xmlns:a16="http://schemas.microsoft.com/office/drawing/2014/main" id="{A351FE88-F8B4-4636-94D3-29B49F570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7251" y="2446911"/>
            <a:ext cx="4700058" cy="3599316"/>
          </a:xfrm>
        </p:spPr>
        <p:txBody>
          <a:bodyPr/>
          <a:lstStyle/>
          <a:p>
            <a:r>
              <a:rPr lang="ru-RU" dirty="0"/>
              <a:t>Стирают несколько букв</a:t>
            </a:r>
          </a:p>
        </p:txBody>
      </p:sp>
    </p:spTree>
    <p:extLst>
      <p:ext uri="{BB962C8B-B14F-4D97-AF65-F5344CB8AC3E}">
        <p14:creationId xmlns:p14="http://schemas.microsoft.com/office/powerpoint/2010/main" val="283844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8FB67-E0AA-4546-BA7C-1AA7126F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Черная дыра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9DC8AFF-B093-411F-BBF3-85DE888A8A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1" y="2336800"/>
            <a:ext cx="3490966" cy="3598863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A342C11C-A212-4E3A-B2D5-8B2F461F2F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Игра останавливается, если врезаться в черную дыру</a:t>
            </a:r>
          </a:p>
        </p:txBody>
      </p:sp>
    </p:spTree>
    <p:extLst>
      <p:ext uri="{BB962C8B-B14F-4D97-AF65-F5344CB8AC3E}">
        <p14:creationId xmlns:p14="http://schemas.microsoft.com/office/powerpoint/2010/main" val="100454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46861A20-FA7A-43F0-89FA-C0F47D33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Буквы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0389C2C-4BBA-442C-AF73-E3075047D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77" y="4375437"/>
            <a:ext cx="1749556" cy="170993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E2FBAAD-FA7F-46BE-BFBE-2FA9F66A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3" y="2208412"/>
            <a:ext cx="1576791" cy="184404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E563029-EAFC-4217-8886-54A53F36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29" y="2241013"/>
            <a:ext cx="1489391" cy="192785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448D3D-DCF1-46FE-B513-14A4CB6F3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295" y="2199931"/>
            <a:ext cx="1581893" cy="201001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062063A-DF28-4368-AF09-3B09C3A75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85" y="4241324"/>
            <a:ext cx="1536195" cy="18440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C8B2A40-9B8C-4C6B-A7F2-5D7F8683C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2" y="4375437"/>
            <a:ext cx="1182626" cy="172212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836D9C-6B3B-44B6-AB8D-632B7C435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230" y="4196577"/>
            <a:ext cx="1319787" cy="198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r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B7502E-3D03-482D-B260-6B45970AC2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6566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Берлин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18</TotalTime>
  <Words>204</Words>
  <Application>Microsoft Office PowerPoint</Application>
  <PresentationFormat>Широкоэкранный</PresentationFormat>
  <Paragraphs>45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Берлин</vt:lpstr>
      <vt:lpstr>Star Words</vt:lpstr>
      <vt:lpstr>Цель игры</vt:lpstr>
      <vt:lpstr>Классы</vt:lpstr>
      <vt:lpstr>Ракета</vt:lpstr>
      <vt:lpstr>Астероид</vt:lpstr>
      <vt:lpstr>Небольшие астероиды</vt:lpstr>
      <vt:lpstr>Черная дыра</vt:lpstr>
      <vt:lpstr>Буквы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Words</dc:title>
  <dc:creator>комп</dc:creator>
  <cp:lastModifiedBy>комп</cp:lastModifiedBy>
  <cp:revision>3</cp:revision>
  <dcterms:created xsi:type="dcterms:W3CDTF">2024-02-01T17:44:36Z</dcterms:created>
  <dcterms:modified xsi:type="dcterms:W3CDTF">2024-02-01T18:03:01Z</dcterms:modified>
</cp:coreProperties>
</file>